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8"/>
  </p:notesMasterIdLst>
  <p:sldIdLst>
    <p:sldId id="256" r:id="rId2"/>
    <p:sldId id="260" r:id="rId3"/>
    <p:sldId id="257" r:id="rId4"/>
    <p:sldId id="278" r:id="rId5"/>
    <p:sldId id="259" r:id="rId6"/>
    <p:sldId id="277" r:id="rId7"/>
    <p:sldId id="280" r:id="rId8"/>
    <p:sldId id="279" r:id="rId9"/>
    <p:sldId id="283" r:id="rId10"/>
    <p:sldId id="295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300" r:id="rId38"/>
    <p:sldId id="275" r:id="rId39"/>
    <p:sldId id="285" r:id="rId40"/>
    <p:sldId id="299" r:id="rId41"/>
    <p:sldId id="303" r:id="rId42"/>
    <p:sldId id="298" r:id="rId43"/>
    <p:sldId id="301" r:id="rId44"/>
    <p:sldId id="302" r:id="rId45"/>
    <p:sldId id="297" r:id="rId46"/>
    <p:sldId id="29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onesignal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" TargetMode="External"/><Relationship Id="rId5" Type="http://schemas.openxmlformats.org/officeDocument/2006/relationships/hyperlink" Target="https://www.pluralsight.com/" TargetMode="External"/><Relationship Id="rId4" Type="http://schemas.openxmlformats.org/officeDocument/2006/relationships/hyperlink" Target="https://angular.io/docs/ts/latest/guide/style-guid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3" y="306140"/>
            <a:ext cx="6000888" cy="604918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06819" y="251238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Parece ser incrível!</a:t>
            </a:r>
          </a:p>
          <a:p>
            <a:pPr algn="ctr"/>
            <a:r>
              <a:rPr lang="pt-BR" sz="4000" dirty="0"/>
              <a:t>Mas e agora?</a:t>
            </a:r>
          </a:p>
        </p:txBody>
      </p:sp>
    </p:spTree>
    <p:extLst>
      <p:ext uri="{BB962C8B-B14F-4D97-AF65-F5344CB8AC3E}">
        <p14:creationId xmlns:p14="http://schemas.microsoft.com/office/powerpoint/2010/main" val="17583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r>
              <a:rPr lang="pt-BR" dirty="0" err="1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das linguagens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/>
              <a:t>, não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Microsoft </a:t>
            </a:r>
            <a:r>
              <a:rPr lang="pt-BR" dirty="0" err="1">
                <a:solidFill>
                  <a:schemeClr val="bg1"/>
                </a:solidFill>
              </a:rPr>
              <a:t>Certified</a:t>
            </a:r>
            <a:r>
              <a:rPr lang="pt-BR" dirty="0">
                <a:solidFill>
                  <a:schemeClr val="bg1"/>
                </a:solidFill>
              </a:rPr>
              <a:t> Professional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51" y="4796308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99772" y="2099622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, empresa comprada pela Adobe.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22" y="1052107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Webpack</a:t>
            </a:r>
            <a:r>
              <a:rPr lang="pt-BR" dirty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diferencial dele é 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ser utilizado em diversos tipos de projetos web.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Ionic</a:t>
            </a:r>
            <a:r>
              <a:rPr lang="pt-BR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2"/>
                </a:solidFill>
              </a:rPr>
              <a:t>Recomendo que SIM!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....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/>
              <a:t>Utilizando o CLI do </a:t>
            </a:r>
            <a:r>
              <a:rPr lang="pt-BR" dirty="0" err="1"/>
              <a:t>Ionic</a:t>
            </a:r>
            <a:r>
              <a:rPr lang="pt-BR" dirty="0"/>
              <a:t>, sua vida será facilitada, pois a estrutura do projeto estará pronta com alguns </a:t>
            </a:r>
            <a:r>
              <a:rPr lang="pt-BR" dirty="0" err="1"/>
              <a:t>templates</a:t>
            </a:r>
            <a:r>
              <a:rPr lang="pt-BR" dirty="0"/>
              <a:t> disponíveis.</a:t>
            </a:r>
          </a:p>
          <a:p>
            <a:r>
              <a:rPr lang="pt-BR" dirty="0"/>
              <a:t>Você não precisa escrever algo para configurar o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scss</a:t>
            </a:r>
            <a:r>
              <a:rPr lang="pt-BR" dirty="0"/>
              <a:t> por exemplo.</a:t>
            </a:r>
          </a:p>
          <a:p>
            <a:r>
              <a:rPr lang="pt-BR" dirty="0"/>
              <a:t>Além disso, diversos outros serviços e plataformas podem te ajudar.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1620" y="5165125"/>
            <a:ext cx="10469732" cy="92942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“Como </a:t>
            </a:r>
            <a:r>
              <a:rPr lang="en-US" sz="4800" dirty="0" err="1"/>
              <a:t>conhecimento</a:t>
            </a:r>
            <a:r>
              <a:rPr lang="en-US" sz="4800" dirty="0"/>
              <a:t> </a:t>
            </a:r>
            <a:r>
              <a:rPr lang="en-US" sz="4800" dirty="0" err="1"/>
              <a:t>alcançar</a:t>
            </a:r>
            <a:r>
              <a:rPr lang="en-US" sz="4400" dirty="0"/>
              <a:t>”?</a:t>
            </a:r>
            <a:endParaRPr lang="en-US" sz="4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1" y="502734"/>
            <a:ext cx="11162991" cy="47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212027"/>
            <a:ext cx="8761413" cy="706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 err="1"/>
              <a:t>Comunidade</a:t>
            </a:r>
            <a:r>
              <a:rPr lang="en-US" sz="5400" dirty="0"/>
              <a:t> Ionic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8209" y="2688238"/>
            <a:ext cx="7551081" cy="3916747"/>
          </a:xfrm>
        </p:spPr>
        <p:txBody>
          <a:bodyPr>
            <a:normAutofit/>
          </a:bodyPr>
          <a:lstStyle/>
          <a:p>
            <a:r>
              <a:rPr lang="pt-BR" sz="2800" b="1" dirty="0" err="1"/>
              <a:t>Ionic</a:t>
            </a:r>
            <a:r>
              <a:rPr lang="pt-BR" sz="2800" b="1" dirty="0"/>
              <a:t> World </a:t>
            </a:r>
            <a:r>
              <a:rPr lang="pt-BR" sz="2800" b="1" dirty="0" err="1"/>
              <a:t>Wide</a:t>
            </a:r>
            <a:endParaRPr lang="pt-BR" sz="2800" b="1" dirty="0"/>
          </a:p>
          <a:p>
            <a:pPr lvl="1"/>
            <a:r>
              <a:rPr lang="pt-BR" sz="2400" dirty="0"/>
              <a:t>http://ionicworldwide.herokuapp.com/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b="1" dirty="0"/>
              <a:t>GitHub</a:t>
            </a:r>
          </a:p>
          <a:p>
            <a:pPr lvl="1"/>
            <a:r>
              <a:rPr lang="pt-BR" sz="2400" dirty="0"/>
              <a:t>https://github.com/ionic-team/ionic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6" b="15230"/>
          <a:stretch/>
        </p:blipFill>
        <p:spPr>
          <a:xfrm>
            <a:off x="7930828" y="2497167"/>
            <a:ext cx="2932589" cy="7905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595" b="25754"/>
          <a:stretch/>
        </p:blipFill>
        <p:spPr>
          <a:xfrm>
            <a:off x="8765323" y="3181148"/>
            <a:ext cx="1914525" cy="2130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66" y="3773552"/>
            <a:ext cx="2192568" cy="182257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73" y="5702656"/>
            <a:ext cx="37719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54954" y="2603500"/>
            <a:ext cx="9844479" cy="3416300"/>
          </a:xfrm>
        </p:spPr>
        <p:txBody>
          <a:bodyPr>
            <a:normAutofit/>
          </a:bodyPr>
          <a:lstStyle/>
          <a:p>
            <a:r>
              <a:rPr lang="pt-BR" sz="2400" dirty="0" err="1"/>
              <a:t>Ionic</a:t>
            </a:r>
            <a:r>
              <a:rPr lang="pt-BR" sz="2400" dirty="0"/>
              <a:t>: </a:t>
            </a:r>
            <a:r>
              <a:rPr lang="pt-BR" sz="2400" dirty="0">
                <a:hlinkClick r:id="rId3"/>
              </a:rPr>
              <a:t>http://ionicframework.com/docs/</a:t>
            </a:r>
            <a:endParaRPr lang="pt-BR" sz="2400" dirty="0"/>
          </a:p>
          <a:p>
            <a:r>
              <a:rPr lang="pt-BR" sz="2400" dirty="0"/>
              <a:t>Boas práticas Angular: 		</a:t>
            </a:r>
            <a:r>
              <a:rPr lang="pt-BR" sz="2400" dirty="0">
                <a:hlinkClick r:id="rId4"/>
              </a:rPr>
              <a:t>https://angular.io/docs/ts/latest/guide/style-guide.html</a:t>
            </a:r>
            <a:endParaRPr lang="pt-BR" sz="2400" dirty="0"/>
          </a:p>
          <a:p>
            <a:r>
              <a:rPr lang="pt-BR" sz="2400" dirty="0"/>
              <a:t>Cursos: </a:t>
            </a:r>
            <a:r>
              <a:rPr lang="pt-BR" sz="2400" dirty="0">
                <a:hlinkClick r:id="rId5"/>
              </a:rPr>
              <a:t>https://www.pluralsight.com</a:t>
            </a:r>
            <a:endParaRPr lang="pt-BR" sz="2400" dirty="0"/>
          </a:p>
          <a:p>
            <a:r>
              <a:rPr lang="pt-BR" sz="2400" dirty="0" err="1"/>
              <a:t>Firebase</a:t>
            </a:r>
            <a:r>
              <a:rPr lang="pt-BR" sz="2400" dirty="0"/>
              <a:t>: </a:t>
            </a:r>
            <a:r>
              <a:rPr lang="pt-BR" sz="2400" dirty="0">
                <a:hlinkClick r:id="rId6"/>
              </a:rPr>
              <a:t>https://firebase.google.com/</a:t>
            </a:r>
            <a:endParaRPr lang="pt-BR" sz="2400" dirty="0"/>
          </a:p>
          <a:p>
            <a:r>
              <a:rPr lang="pt-BR" sz="2400" dirty="0" err="1"/>
              <a:t>OneSignal</a:t>
            </a:r>
            <a:r>
              <a:rPr lang="pt-BR" sz="2400" dirty="0"/>
              <a:t>: </a:t>
            </a:r>
            <a:r>
              <a:rPr lang="pt-BR" sz="2400" dirty="0">
                <a:hlinkClick r:id="rId7"/>
              </a:rPr>
              <a:t>https://onesignal.com/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práticas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680" y="504665"/>
            <a:ext cx="10469732" cy="929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Temos</a:t>
            </a:r>
            <a:r>
              <a:rPr lang="en-US" sz="5400" dirty="0"/>
              <a:t> </a:t>
            </a:r>
            <a:r>
              <a:rPr lang="en-US" sz="5400" dirty="0" err="1"/>
              <a:t>aplicativos</a:t>
            </a:r>
            <a:r>
              <a:rPr lang="en-US" sz="5400" dirty="0"/>
              <a:t> </a:t>
            </a:r>
            <a:r>
              <a:rPr lang="en-US" sz="5400" dirty="0" err="1"/>
              <a:t>em</a:t>
            </a:r>
            <a:r>
              <a:rPr lang="en-US" sz="5400" dirty="0"/>
              <a:t> Ionic?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38" y="1396831"/>
            <a:ext cx="8981923" cy="4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20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58" y="0"/>
            <a:ext cx="6858000" cy="6858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9" y="0"/>
            <a:ext cx="4059331" cy="6858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71452" cy="68580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gray">
          <a:xfrm>
            <a:off x="4096127" y="4616388"/>
            <a:ext cx="3811867" cy="809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Luiza Travel</a:t>
            </a:r>
          </a:p>
        </p:txBody>
      </p:sp>
    </p:spTree>
    <p:extLst>
      <p:ext uri="{BB962C8B-B14F-4D97-AF65-F5344CB8AC3E}">
        <p14:creationId xmlns:p14="http://schemas.microsoft.com/office/powerpoint/2010/main" val="18678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31" y="0"/>
            <a:ext cx="3851666" cy="68580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5" y="0"/>
            <a:ext cx="3915225" cy="685800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9" y="0"/>
            <a:ext cx="389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09" y="-1"/>
            <a:ext cx="3921581" cy="6858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21581" cy="6858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91" y="-1"/>
            <a:ext cx="395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2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838200"/>
            <a:ext cx="3067050" cy="51816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2" y="771525"/>
            <a:ext cx="3000375" cy="531495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81" y="0"/>
            <a:ext cx="3873235" cy="661429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52" y="0"/>
            <a:ext cx="3887048" cy="68580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01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3712" y="837228"/>
            <a:ext cx="8827245" cy="2129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Prontos</a:t>
            </a:r>
            <a:r>
              <a:rPr lang="en-US" sz="5400" dirty="0"/>
              <a:t> para </a:t>
            </a:r>
            <a:r>
              <a:rPr lang="en-US" sz="5400" dirty="0" err="1"/>
              <a:t>criar</a:t>
            </a:r>
            <a:r>
              <a:rPr lang="en-US" sz="5400" dirty="0"/>
              <a:t> o </a:t>
            </a:r>
            <a:r>
              <a:rPr lang="en-US" sz="5400" dirty="0" err="1"/>
              <a:t>primeiro</a:t>
            </a:r>
            <a:r>
              <a:rPr lang="en-US" sz="5400" dirty="0"/>
              <a:t> APP?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97" y="3045088"/>
            <a:ext cx="5156930" cy="29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0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36243" y="4920180"/>
            <a:ext cx="5545537" cy="1134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Mãos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massa</a:t>
            </a:r>
            <a:endParaRPr lang="en-US" sz="5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4" y="3438557"/>
            <a:ext cx="4762500" cy="26193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7" y="778933"/>
            <a:ext cx="3846466" cy="25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151" y="2315349"/>
            <a:ext cx="9010834" cy="3952286"/>
          </a:xfrm>
        </p:spPr>
        <p:txBody>
          <a:bodyPr>
            <a:noAutofit/>
          </a:bodyPr>
          <a:lstStyle/>
          <a:p>
            <a:pPr lvl="1"/>
            <a:r>
              <a:rPr lang="pt-BR" sz="4000" dirty="0"/>
              <a:t>É um framework de desenvolvimento mobile híbrido, que une o melhor do </a:t>
            </a:r>
            <a:r>
              <a:rPr lang="pt-BR" sz="4000" dirty="0">
                <a:solidFill>
                  <a:srgbClr val="FF0000"/>
                </a:solidFill>
              </a:rPr>
              <a:t>Angular </a:t>
            </a:r>
            <a:r>
              <a:rPr lang="pt-BR" sz="4000" dirty="0"/>
              <a:t>e o</a:t>
            </a:r>
            <a:r>
              <a:rPr lang="pt-BR" sz="4000" dirty="0">
                <a:solidFill>
                  <a:schemeClr val="tx1"/>
                </a:solidFill>
              </a:rPr>
              <a:t> </a:t>
            </a:r>
            <a:r>
              <a:rPr lang="pt-BR" sz="4000" dirty="0" err="1">
                <a:solidFill>
                  <a:srgbClr val="FF0000"/>
                </a:solidFill>
              </a:rPr>
              <a:t>Cordova</a:t>
            </a:r>
            <a:r>
              <a:rPr lang="pt-BR" sz="4000" dirty="0">
                <a:solidFill>
                  <a:srgbClr val="FF0000"/>
                </a:solidFill>
              </a:rPr>
              <a:t> </a:t>
            </a:r>
            <a:r>
              <a:rPr lang="pt-BR" sz="4000" dirty="0"/>
              <a:t>entre outras tecnologias.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598266" y="3625294"/>
            <a:ext cx="1942977" cy="20845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09" y="1415927"/>
            <a:ext cx="2300290" cy="23002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4" y="542148"/>
            <a:ext cx="2896684" cy="15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47891"/>
            <a:ext cx="8761412" cy="3279632"/>
          </a:xfrm>
        </p:spPr>
        <p:txBody>
          <a:bodyPr>
            <a:noAutofit/>
          </a:bodyPr>
          <a:lstStyle/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2827" y="2728397"/>
            <a:ext cx="7623285" cy="3756074"/>
          </a:xfrm>
        </p:spPr>
        <p:txBody>
          <a:bodyPr>
            <a:normAutofit/>
          </a:bodyPr>
          <a:lstStyle/>
          <a:p>
            <a:pPr lvl="1"/>
            <a:r>
              <a:rPr lang="pt-BR" sz="3600" dirty="0"/>
              <a:t>Com seus conhecimentos de desenvolvimento web você consegue desenvolver para plataformas como Android, iOS, Windows,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247373"/>
            <a:ext cx="4570494" cy="216793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plataforma. A experiência se torna mais próxima de suas identidades nativas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3" y="4415308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1659</TotalTime>
  <Words>746</Words>
  <Application>Microsoft Office PowerPoint</Application>
  <PresentationFormat>Widescreen</PresentationFormat>
  <Paragraphs>134</Paragraphs>
  <Slides>46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Por que Ionic?</vt:lpstr>
      <vt:lpstr>Apresentação do PowerPoint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“Como conhecimento alcançar”?</vt:lpstr>
      <vt:lpstr>Comunidade Ionic</vt:lpstr>
      <vt:lpstr>Links úteis</vt:lpstr>
      <vt:lpstr>Temos aplicativos em Ionic?</vt:lpstr>
      <vt:lpstr>Apresentação do PowerPoint</vt:lpstr>
      <vt:lpstr>Apresentação do PowerPoint</vt:lpstr>
      <vt:lpstr>Apresentação do PowerPoint</vt:lpstr>
      <vt:lpstr>Apresentação do PowerPoint</vt:lpstr>
      <vt:lpstr>Prontos para criar o primeiro APP?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478</cp:revision>
  <dcterms:created xsi:type="dcterms:W3CDTF">2017-04-15T19:53:52Z</dcterms:created>
  <dcterms:modified xsi:type="dcterms:W3CDTF">2017-05-31T17:46:12Z</dcterms:modified>
</cp:coreProperties>
</file>